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9" r:id="rId6"/>
    <p:sldId id="261" r:id="rId7"/>
    <p:sldId id="266" r:id="rId8"/>
    <p:sldId id="270" r:id="rId9"/>
    <p:sldId id="265" r:id="rId10"/>
    <p:sldId id="267" r:id="rId11"/>
    <p:sldId id="262" r:id="rId12"/>
    <p:sldId id="264" r:id="rId13"/>
    <p:sldId id="268" r:id="rId14"/>
    <p:sldId id="260" r:id="rId15"/>
    <p:sldId id="263" r:id="rId16"/>
    <p:sldId id="271" r:id="rId1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D7BEA-5186-49AF-B9EC-3454C7C28485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EA00-A71E-4E4F-81DD-30665B76594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AE42-921A-43DE-B29C-2F91EE483CDE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D87DC-30D9-4A07-A32C-989E53F252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2FFB-E0D3-4BCA-A3EC-86E5C62D41F5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75C7-000E-4E95-BEDB-2612F43709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739B2-C736-4428-88CD-92BF518A890A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906DF-5BF5-4A4E-81BB-905353B06D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55D4-0D14-49F9-A8DA-DBA423814C73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5A1DF-2443-4CAA-ACA9-DE59E2F0D41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FC18-098A-47DD-BD25-2CFD96E74D48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C42DB-EF19-4278-A543-81CD5BB577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F1995-C890-462F-813A-DA47E129B235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62731-14E4-4D66-876A-246A842A509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6D63-3D86-4D32-9EF5-744796C184F1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4074A-A97A-4ED0-8658-D7312D3722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C638-A188-4296-A5B4-80D7046E7A4D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9B664-EFFC-473A-936D-AA8DD4B7FE7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1300-01CD-4B9A-91C3-849BDA1DD13C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E073-42C4-44B7-BBAF-81C9E86148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94E3-F9D8-44F9-83AE-7FD96F7C56CE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2C21-B446-4977-AB40-D6AC081DFD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807E7FC-B60C-4871-9804-4D51E540EB84}" type="datetimeFigureOut">
              <a:rPr lang="de-DE"/>
              <a:pPr>
                <a:defRPr/>
              </a:pPr>
              <a:t>28.10.2013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22F64-615E-45D8-9202-61202BBD0FD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Bookman Old Styl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SJWGuJmb0L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dropbox.com/sh/mzfio2bn49cgqhf/oYMV4BMXWD" TargetMode="External"/><Relationship Id="rId4" Type="http://schemas.openxmlformats.org/officeDocument/2006/relationships/hyperlink" Target="https://docs.google.com/file/d/0B-1JiCL456scS3kxcWtpQk1xT3M/edit?usp=sha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0838" y="0"/>
            <a:ext cx="12385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6227763" y="6126163"/>
            <a:ext cx="3733800" cy="7318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sz="2800" dirty="0"/>
              <a:t>v</a:t>
            </a:r>
            <a:r>
              <a:rPr lang="de-DE" sz="2800" dirty="0" smtClean="0"/>
              <a:t>on Victoria </a:t>
            </a:r>
            <a:r>
              <a:rPr lang="de-DE" sz="2800" dirty="0" err="1" smtClean="0"/>
              <a:t>Böth</a:t>
            </a:r>
            <a:endParaRPr lang="de-DE" sz="28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80975" y="1844675"/>
            <a:ext cx="9505950" cy="23495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/>
              <a:t> UNITED SPACE SCHOOL </a:t>
            </a:r>
            <a:br>
              <a:rPr lang="de-DE"/>
            </a:br>
            <a:r>
              <a:rPr lang="de-DE"/>
              <a:t>2013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00213" y="-100013"/>
            <a:ext cx="12673013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55111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Culture Fair</a:t>
            </a:r>
            <a:endParaRPr lang="de-DE" dirty="0"/>
          </a:p>
        </p:txBody>
      </p:sp>
      <p:pic>
        <p:nvPicPr>
          <p:cNvPr id="22531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1470025"/>
            <a:ext cx="221456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Grafi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4938" y="3798888"/>
            <a:ext cx="123666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Grafi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813" y="3794125"/>
            <a:ext cx="1760537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Grafik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1741488"/>
            <a:ext cx="17557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Grafik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65400" y="630238"/>
            <a:ext cx="22256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Grafik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898525"/>
            <a:ext cx="2098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Grafik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78238" y="5389563"/>
            <a:ext cx="2692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Grafik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76463" y="3902075"/>
            <a:ext cx="2484437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Grafik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24438" y="3879850"/>
            <a:ext cx="24447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619125" y="592138"/>
            <a:ext cx="11101388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73175" y="-850900"/>
            <a:ext cx="6840538" cy="91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650" y="278130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Freizeitaktivitäten</a:t>
            </a:r>
            <a:endParaRPr lang="de-DE" dirty="0"/>
          </a:p>
        </p:txBody>
      </p:sp>
      <p:pic>
        <p:nvPicPr>
          <p:cNvPr id="23555" name="Grafik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20431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833438"/>
            <a:ext cx="1928813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Grafi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9913" y="1341438"/>
            <a:ext cx="20447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Grafik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860800"/>
            <a:ext cx="2043112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Grafik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1425" y="922338"/>
            <a:ext cx="2152650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Grafik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9913" y="3892550"/>
            <a:ext cx="21478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Grafik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8388" y="4319588"/>
            <a:ext cx="197643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27313" y="4421188"/>
            <a:ext cx="2160587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3200" y="541338"/>
            <a:ext cx="87296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15925" y="627063"/>
            <a:ext cx="9967913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2636838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Präsentationen </a:t>
            </a:r>
            <a:endParaRPr lang="de-DE" dirty="0"/>
          </a:p>
        </p:txBody>
      </p:sp>
      <p:pic>
        <p:nvPicPr>
          <p:cNvPr id="24579" name="Grafi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1625" y="3462338"/>
            <a:ext cx="19192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01650"/>
            <a:ext cx="3240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Grafik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8863" y="561975"/>
            <a:ext cx="315118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Grafik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913" y="3711575"/>
            <a:ext cx="28162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3849688"/>
            <a:ext cx="3095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2708275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Graduation</a:t>
            </a:r>
            <a:endParaRPr lang="de-DE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9888" y="3870325"/>
            <a:ext cx="3384550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863975"/>
            <a:ext cx="218281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Grafi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820738"/>
            <a:ext cx="3101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Grafik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1079500"/>
            <a:ext cx="264001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Grafik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7175" y="3902075"/>
            <a:ext cx="201453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Grafik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475" y="619125"/>
            <a:ext cx="2592388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rafi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0513" y="0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196975"/>
            <a:ext cx="6096000" cy="36576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Herr </a:t>
            </a:r>
            <a:r>
              <a:rPr lang="de-DE" sz="2800" dirty="0" err="1" smtClean="0"/>
              <a:t>Siesenop</a:t>
            </a:r>
            <a:endParaRPr lang="de-DE" sz="2800" dirty="0" smtClean="0"/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Herr </a:t>
            </a:r>
            <a:r>
              <a:rPr lang="de-DE" sz="2800" dirty="0" err="1" smtClean="0"/>
              <a:t>Gliemann</a:t>
            </a:r>
            <a:endParaRPr lang="de-DE" sz="2800" dirty="0" smtClean="0"/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Herr Prof. Dr. Siebold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Herr Matz, Herr Bechtel und Herr </a:t>
            </a:r>
            <a:r>
              <a:rPr lang="de-DE" sz="2800" dirty="0" err="1" smtClean="0"/>
              <a:t>Hooß</a:t>
            </a:r>
            <a:r>
              <a:rPr lang="de-DE" sz="2800" dirty="0" smtClean="0"/>
              <a:t> von der Stadtsparkasse Schwalmstadt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750" y="3333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u="sng" dirty="0" smtClean="0"/>
              <a:t>Herzlichen Dank an:</a:t>
            </a:r>
            <a:endParaRPr lang="de-DE" u="sng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5249863"/>
            <a:ext cx="22526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5351463"/>
            <a:ext cx="909637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0100" y="501332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u="sng" dirty="0" smtClean="0"/>
              <a:t>Bei weiterem Interesse:</a:t>
            </a:r>
            <a:r>
              <a:rPr lang="de-DE" u="sng" dirty="0"/>
              <a:t/>
            </a:r>
            <a:br>
              <a:rPr lang="de-DE" u="sng" dirty="0"/>
            </a:br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sz="2400" dirty="0" smtClean="0">
                <a:hlinkClick r:id="rId3"/>
              </a:rPr>
              <a:t>http</a:t>
            </a:r>
            <a:r>
              <a:rPr lang="de-DE" sz="2400" dirty="0">
                <a:hlinkClick r:id="rId3"/>
              </a:rPr>
              <a:t>://</a:t>
            </a:r>
            <a:r>
              <a:rPr lang="de-DE" sz="2400" dirty="0" smtClean="0">
                <a:hlinkClick r:id="rId3"/>
              </a:rPr>
              <a:t>youtu.be/SJWGuJmb0L4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>
                <a:hlinkClick r:id="rId4"/>
              </a:rPr>
              <a:t>https</a:t>
            </a:r>
            <a:r>
              <a:rPr lang="de-DE" sz="2400" dirty="0">
                <a:hlinkClick r:id="rId4"/>
              </a:rPr>
              <a:t>://</a:t>
            </a:r>
            <a:r>
              <a:rPr lang="de-DE" sz="2400" dirty="0" smtClean="0">
                <a:hlinkClick r:id="rId4"/>
              </a:rPr>
              <a:t>docs.google.com/file/d/0B-1JiCL456scS3kxcWtpQk1xT3M/edit?usp=sharing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>
                <a:hlinkClick r:id="rId5"/>
              </a:rPr>
              <a:t>https</a:t>
            </a:r>
            <a:r>
              <a:rPr lang="de-DE" sz="2400" dirty="0">
                <a:hlinkClick r:id="rId5"/>
              </a:rPr>
              <a:t>://</a:t>
            </a:r>
            <a:r>
              <a:rPr lang="de-DE" sz="2400" dirty="0" smtClean="0">
                <a:hlinkClick r:id="rId5"/>
              </a:rPr>
              <a:t>www.dropbox.com/sh/mzfio2bn49cgqhf/oYMV4BMXWD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0700" y="0"/>
            <a:ext cx="1220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541338" y="3284538"/>
            <a:ext cx="10013951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Trau dich </a:t>
            </a:r>
            <a:br>
              <a:rPr lang="de-DE" dirty="0" smtClean="0"/>
            </a:br>
            <a:r>
              <a:rPr lang="de-DE" dirty="0" smtClean="0"/>
              <a:t>und flieg nach Texas!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57388" y="-242888"/>
            <a:ext cx="14082713" cy="792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750" y="1484313"/>
            <a:ext cx="6096000" cy="3657600"/>
          </a:xfrm>
        </p:spPr>
        <p:txBody>
          <a:bodyPr/>
          <a:lstStyle/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Was ist FISE?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Der Wettbewerb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Der Workshop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Schlusswort</a:t>
            </a:r>
            <a:endParaRPr lang="de-D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1188" y="692150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u="sng" dirty="0" smtClean="0"/>
              <a:t>Inhalt: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Grafi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" y="19050"/>
            <a:ext cx="243173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850" y="1557338"/>
            <a:ext cx="6096000" cy="3657600"/>
          </a:xfrm>
        </p:spPr>
        <p:txBody>
          <a:bodyPr>
            <a:normAutofit lnSpcReduction="10000"/>
          </a:bodyPr>
          <a:lstStyle/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err="1" smtClean="0"/>
              <a:t>Foundation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International Space Education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/>
              <a:t>u</a:t>
            </a:r>
            <a:r>
              <a:rPr lang="de-DE" sz="2800" dirty="0" smtClean="0"/>
              <a:t>nterstützt USS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Private Organisation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Ziel: junge Menschen vom Weltraum und dessen unendlichen Möglichkeiten zu begeistern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2800" dirty="0" smtClean="0"/>
              <a:t>International      Kulturaustausch</a:t>
            </a: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7950" y="476250"/>
            <a:ext cx="91440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u="sng" dirty="0" smtClean="0"/>
              <a:t>Was ist </a:t>
            </a:r>
            <a:r>
              <a:rPr lang="de-DE" u="sng" smtClean="0"/>
              <a:t>die FISE?</a:t>
            </a:r>
            <a:endParaRPr lang="de-DE" u="sng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697163" y="4797425"/>
            <a:ext cx="43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Grafik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2979738"/>
            <a:ext cx="12192000" cy="983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8313" y="1700213"/>
            <a:ext cx="7848600" cy="4608512"/>
          </a:xfrm>
        </p:spPr>
        <p:txBody>
          <a:bodyPr>
            <a:normAutofit fontScale="92500" lnSpcReduction="10000"/>
          </a:bodyPr>
          <a:lstStyle/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1.Preis: Reise nach Houston und 2-wöchiger </a:t>
            </a:r>
            <a:r>
              <a:rPr lang="de-DE" sz="3200" dirty="0" err="1" smtClean="0"/>
              <a:t>workshop</a:t>
            </a:r>
            <a:r>
              <a:rPr lang="de-DE" sz="3200" dirty="0" smtClean="0"/>
              <a:t> an der USS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3200" dirty="0" smtClean="0"/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Interesse an </a:t>
            </a:r>
            <a:r>
              <a:rPr lang="de-DE" sz="3200" dirty="0" err="1" smtClean="0"/>
              <a:t>Naturwisssenschaften</a:t>
            </a:r>
            <a:endParaRPr lang="de-DE" sz="3200" dirty="0" smtClean="0"/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Englischkenntnisse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Aufsatz von 5 Seiten zum Thema Mars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3200" dirty="0"/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3200" dirty="0" smtClean="0"/>
              <a:t>Man kann nur gewinnen!!! (Geldpreise, Eintrag der Teilnahme im Abiturzeugnis)</a:t>
            </a:r>
          </a:p>
          <a:p>
            <a:pPr marL="274320" indent="-25603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32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84213" y="476250"/>
            <a:ext cx="7920037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de-DE" u="sng" dirty="0" smtClean="0"/>
              <a:t>Der Wettbewerb: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16038" y="-134938"/>
            <a:ext cx="12417426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650" y="549275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u="sng" dirty="0" smtClean="0"/>
              <a:t>Ankunft</a:t>
            </a:r>
            <a:endParaRPr lang="de-DE" dirty="0"/>
          </a:p>
        </p:txBody>
      </p:sp>
      <p:pic>
        <p:nvPicPr>
          <p:cNvPr id="17411" name="Grafi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4365625"/>
            <a:ext cx="324008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Grafik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619250"/>
            <a:ext cx="374173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Grafi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4975" y="1619250"/>
            <a:ext cx="3251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" y="69850"/>
            <a:ext cx="97202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Inhaltsplatzhalt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80975" y="1628775"/>
            <a:ext cx="9847263" cy="467995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088" y="40481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u="sng" dirty="0" smtClean="0"/>
              <a:t>Der Workshop:</a:t>
            </a:r>
            <a:endParaRPr lang="de-DE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5788" y="7938"/>
            <a:ext cx="12192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4213" y="321310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University </a:t>
            </a:r>
            <a:r>
              <a:rPr lang="de-DE" dirty="0" err="1" smtClean="0"/>
              <a:t>of</a:t>
            </a:r>
            <a:r>
              <a:rPr lang="de-DE" dirty="0" smtClean="0"/>
              <a:t> Houston Clear Lake</a:t>
            </a:r>
            <a:endParaRPr lang="de-DE" dirty="0"/>
          </a:p>
        </p:txBody>
      </p:sp>
      <p:pic>
        <p:nvPicPr>
          <p:cNvPr id="19459" name="Grafik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946525"/>
            <a:ext cx="24368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Grafik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38" y="4554538"/>
            <a:ext cx="23082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Grafik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7538" y="684213"/>
            <a:ext cx="2771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Grafik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1250" y="684213"/>
            <a:ext cx="27717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Grafik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8" y="673100"/>
            <a:ext cx="277177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80313" y="3482975"/>
            <a:ext cx="138271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22563" y="4554538"/>
            <a:ext cx="225583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41313" y="711200"/>
            <a:ext cx="930433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676275" y="684213"/>
            <a:ext cx="96393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711200" y="773113"/>
            <a:ext cx="96329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rafi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12975" y="-387350"/>
            <a:ext cx="13441363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278130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Arbeiten in den Teams</a:t>
            </a:r>
            <a:endParaRPr lang="de-DE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852488"/>
            <a:ext cx="23209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Grafik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4650" y="904875"/>
            <a:ext cx="28082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Grafik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238" y="304800"/>
            <a:ext cx="14605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Grafik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5325" y="1012825"/>
            <a:ext cx="25368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Grafik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78113" y="4389438"/>
            <a:ext cx="30956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Grafik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600" y="4289425"/>
            <a:ext cx="24447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Grafik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0425" y="4386263"/>
            <a:ext cx="309562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63" y="-2265363"/>
            <a:ext cx="12006262" cy="901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541338" y="188913"/>
            <a:ext cx="11007726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91440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30238" y="276701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/>
              <a:t>Ausflüge</a:t>
            </a:r>
            <a:endParaRPr lang="de-DE" dirty="0"/>
          </a:p>
        </p:txBody>
      </p:sp>
      <p:pic>
        <p:nvPicPr>
          <p:cNvPr id="21507" name="Grafi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954463"/>
            <a:ext cx="2087562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Grafik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3425" y="4652963"/>
            <a:ext cx="1992313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Grafik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076700"/>
            <a:ext cx="1944687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Grafik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43425" y="738188"/>
            <a:ext cx="1801813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Grafik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6475" y="635000"/>
            <a:ext cx="20732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Grafik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388" y="1412875"/>
            <a:ext cx="1944687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Grafik 1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45250" y="1066800"/>
            <a:ext cx="2374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52663" y="4635500"/>
            <a:ext cx="22256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388" y="52388"/>
            <a:ext cx="8785225" cy="658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284163"/>
            <a:ext cx="8642350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Iapetus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keanos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130</Words>
  <Application>Microsoft Office PowerPoint</Application>
  <PresentationFormat>Bildschirmpräsentation (4:3)</PresentationFormat>
  <Paragraphs>37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6</vt:i4>
      </vt:variant>
      <vt:variant>
        <vt:lpstr>Folientitel</vt:lpstr>
      </vt:variant>
      <vt:variant>
        <vt:i4>16</vt:i4>
      </vt:variant>
    </vt:vector>
  </HeadingPairs>
  <TitlesOfParts>
    <vt:vector size="27" baseType="lpstr">
      <vt:lpstr>Gill Sans MT</vt:lpstr>
      <vt:lpstr>Arial</vt:lpstr>
      <vt:lpstr>Bookman Old Style</vt:lpstr>
      <vt:lpstr>Wingdings</vt:lpstr>
      <vt:lpstr>Calibri</vt:lpstr>
      <vt:lpstr>Elementar</vt:lpstr>
      <vt:lpstr>Elementar</vt:lpstr>
      <vt:lpstr>Elementar</vt:lpstr>
      <vt:lpstr>Elementar</vt:lpstr>
      <vt:lpstr>Elementar</vt:lpstr>
      <vt:lpstr>Elementar</vt:lpstr>
      <vt:lpstr> UNITED SPACE SCHOOL  2013</vt:lpstr>
      <vt:lpstr>Inhalt:</vt:lpstr>
      <vt:lpstr>Was ist die FISE?</vt:lpstr>
      <vt:lpstr>Der Wettbewerb:</vt:lpstr>
      <vt:lpstr>Ankunft</vt:lpstr>
      <vt:lpstr>Der Workshop:</vt:lpstr>
      <vt:lpstr>University of Houston Clear Lake</vt:lpstr>
      <vt:lpstr>Arbeiten in den Teams</vt:lpstr>
      <vt:lpstr>Ausflüge</vt:lpstr>
      <vt:lpstr>Culture Fair</vt:lpstr>
      <vt:lpstr>Freizeitaktivitäten</vt:lpstr>
      <vt:lpstr>Präsentationen </vt:lpstr>
      <vt:lpstr>Graduation</vt:lpstr>
      <vt:lpstr>Herzlichen Dank an:</vt:lpstr>
      <vt:lpstr>Bei weiterem Interesse:  http://youtu.be/SJWGuJmb0L4  https://docs.google.com/file/d/0B-1JiCL456scS3kxcWtpQk1xT3M/edit?usp=sharing  https://www.dropbox.com/sh/mzfio2bn49cgqhf/oYMV4BMXWD </vt:lpstr>
      <vt:lpstr>Trau dich  und flieg nach Texas!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SPACE SCHOOL  2013</dc:title>
  <dc:creator>Vicky</dc:creator>
  <cp:lastModifiedBy>-</cp:lastModifiedBy>
  <cp:revision>90</cp:revision>
  <dcterms:created xsi:type="dcterms:W3CDTF">2013-09-20T11:02:40Z</dcterms:created>
  <dcterms:modified xsi:type="dcterms:W3CDTF">2013-10-28T07:56:12Z</dcterms:modified>
</cp:coreProperties>
</file>